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8" r:id="rId4"/>
    <p:sldId id="290" r:id="rId5"/>
    <p:sldId id="289" r:id="rId6"/>
    <p:sldId id="29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15FF9A-0512-4D09-B47D-A7597EA7FF1C}"/>
              </a:ext>
            </a:extLst>
          </p:cNvPr>
          <p:cNvSpPr txBox="1"/>
          <p:nvPr/>
        </p:nvSpPr>
        <p:spPr>
          <a:xfrm>
            <a:off x="239430" y="187851"/>
            <a:ext cx="1143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Lab11:</a:t>
            </a:r>
            <a:r>
              <a:rPr lang="en-US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 To Design and Implement SR and JK Flip Flop with NAND and NOR gate using Multi Sim</a:t>
            </a:r>
            <a:endParaRPr lang="en-IN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DE236-19E2-489E-9BC4-2E0783785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62" t="44660" r="18665" b="14304"/>
          <a:stretch/>
        </p:blipFill>
        <p:spPr>
          <a:xfrm>
            <a:off x="239430" y="1079572"/>
            <a:ext cx="7066892" cy="36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F3529-6C82-41FD-A2D4-D756D75B3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73" t="19417" r="20121" b="58447"/>
          <a:stretch/>
        </p:blipFill>
        <p:spPr>
          <a:xfrm>
            <a:off x="355106" y="319595"/>
            <a:ext cx="7570991" cy="222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3B1AE-FD71-4845-B9A8-8319CA555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1359" r="27985" b="28026"/>
          <a:stretch/>
        </p:blipFill>
        <p:spPr>
          <a:xfrm>
            <a:off x="355105" y="2645545"/>
            <a:ext cx="3693111" cy="4173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ABE9D-20D2-4292-AD71-4DB846316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64" t="20971" r="17354" b="43948"/>
          <a:stretch/>
        </p:blipFill>
        <p:spPr>
          <a:xfrm>
            <a:off x="4048216" y="2583401"/>
            <a:ext cx="6587233" cy="29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7D675-31E1-435D-909F-D3B64ADB2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9" t="20711" r="27039" b="20777"/>
          <a:stretch/>
        </p:blipFill>
        <p:spPr>
          <a:xfrm>
            <a:off x="0" y="0"/>
            <a:ext cx="5415379" cy="517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664BF-75DB-4C1D-91BE-8101D6E35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18" t="28608" r="18665" b="36440"/>
          <a:stretch/>
        </p:blipFill>
        <p:spPr>
          <a:xfrm>
            <a:off x="5415379" y="484563"/>
            <a:ext cx="6525087" cy="2888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66BD1-F49A-498D-8407-F13DFF4B7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11" t="26408" r="6213" b="32686"/>
          <a:stretch/>
        </p:blipFill>
        <p:spPr>
          <a:xfrm>
            <a:off x="5814874" y="3568093"/>
            <a:ext cx="4057095" cy="2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4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73905-9B64-4D0A-8251-191187CE7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7" t="20324" r="40290" b="48479"/>
          <a:stretch/>
        </p:blipFill>
        <p:spPr>
          <a:xfrm>
            <a:off x="363984" y="301841"/>
            <a:ext cx="7785717" cy="2882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8B5285-C24A-4676-A45C-683B6EC2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7" t="24725" r="39126" b="56893"/>
          <a:stretch/>
        </p:blipFill>
        <p:spPr>
          <a:xfrm>
            <a:off x="2095129" y="3355758"/>
            <a:ext cx="8621590" cy="24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E4167-CBF1-49CC-839E-BD05B78A0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8" t="15406" r="1699" b="4983"/>
          <a:stretch/>
        </p:blipFill>
        <p:spPr>
          <a:xfrm>
            <a:off x="577049" y="328474"/>
            <a:ext cx="10511160" cy="54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8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ADB43-B252-45EF-B58E-07565496C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1" t="13333" r="36068" b="21165"/>
          <a:stretch/>
        </p:blipFill>
        <p:spPr>
          <a:xfrm>
            <a:off x="124288" y="142043"/>
            <a:ext cx="7346078" cy="5078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463DF-43F2-4F62-8370-E3C67F5D2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8" t="32621" r="38835" b="30615"/>
          <a:stretch/>
        </p:blipFill>
        <p:spPr>
          <a:xfrm>
            <a:off x="7144857" y="328473"/>
            <a:ext cx="5047143" cy="29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92960666ECAD42BF2C4125E932F256" ma:contentTypeVersion="2" ma:contentTypeDescription="Create a new document." ma:contentTypeScope="" ma:versionID="e223ede0ceca8239d6de6a341e7a5879">
  <xsd:schema xmlns:xsd="http://www.w3.org/2001/XMLSchema" xmlns:xs="http://www.w3.org/2001/XMLSchema" xmlns:p="http://schemas.microsoft.com/office/2006/metadata/properties" xmlns:ns2="6cd228c0-49ea-4304-8336-6d1edc29355e" targetNamespace="http://schemas.microsoft.com/office/2006/metadata/properties" ma:root="true" ma:fieldsID="5250b2436bb4fd9269882663a0976e7d" ns2:_="">
    <xsd:import namespace="6cd228c0-49ea-4304-8336-6d1edc2935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228c0-49ea-4304-8336-6d1edc2935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04B5FA-375B-4DED-B08A-A6F9F786ACA8}"/>
</file>

<file path=customXml/itemProps2.xml><?xml version="1.0" encoding="utf-8"?>
<ds:datastoreItem xmlns:ds="http://schemas.openxmlformats.org/officeDocument/2006/customXml" ds:itemID="{8337E110-5E13-42E5-B75E-C65D03FF1BFB}"/>
</file>

<file path=customXml/itemProps3.xml><?xml version="1.0" encoding="utf-8"?>
<ds:datastoreItem xmlns:ds="http://schemas.openxmlformats.org/officeDocument/2006/customXml" ds:itemID="{FFEDC2EC-BBF8-4F7E-B4A6-65244B99BC8D}"/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19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lastModifiedBy>Dr Vishakha Bhale</cp:lastModifiedBy>
  <cp:revision>90</cp:revision>
  <dcterms:created xsi:type="dcterms:W3CDTF">2021-07-26T09:09:30Z</dcterms:created>
  <dcterms:modified xsi:type="dcterms:W3CDTF">2021-10-27T08:21:42Z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0x0101006C92960666ECAD42BF2C4125E932F256</vt:lpwstr>
  </property>
</Properties>
</file>